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144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3054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1B573CF1-6F4F-4EC0-A0FE-2A219C9BF905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5675" y="703263"/>
            <a:ext cx="263525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451985"/>
            <a:ext cx="5669280" cy="4217670"/>
          </a:xfrm>
          <a:prstGeom prst="rect">
            <a:avLst/>
          </a:prstGeom>
        </p:spPr>
        <p:txBody>
          <a:bodyPr vert="horz" lIns="94046" tIns="47023" rIns="94046" bIns="470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C768F322-07B9-4491-BD8E-0F16A5FB7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25675" y="703263"/>
            <a:ext cx="2635250" cy="3514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8F322-07B9-4491-BD8E-0F16A5FB7CE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6218863"/>
            <a:ext cx="686331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14350" y="2336802"/>
            <a:ext cx="5829300" cy="243968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14350" y="4815476"/>
            <a:ext cx="5829300" cy="1599605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824" y="6604000"/>
            <a:ext cx="6860824" cy="2549451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22CBD0-FEFE-4328-8B5E-CB89DA8E31C7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409EF9-87CC-4371-8809-5C2B943416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75106"/>
            <a:ext cx="6172200" cy="584809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2CBD0-FEFE-4328-8B5E-CB89DA8E31C7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09EF9-87CC-4371-8809-5C2B943416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33010" y="366187"/>
            <a:ext cx="1333103" cy="745701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743450" cy="745701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2CBD0-FEFE-4328-8B5E-CB89DA8E31C7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09EF9-87CC-4371-8809-5C2B943416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2CBD0-FEFE-4328-8B5E-CB89DA8E31C7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09EF9-87CC-4371-8809-5C2B943416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82" y="1412949"/>
            <a:ext cx="5829300" cy="24384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035" y="3908949"/>
            <a:ext cx="3429000" cy="1939851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2CBD0-FEFE-4328-8B5E-CB89DA8E31C7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09EF9-87CC-4371-8809-5C2B943416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2727510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2587698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2CBD0-FEFE-4328-8B5E-CB89DA8E31C7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09EF9-87CC-4371-8809-5C2B943416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7213600"/>
            <a:ext cx="303014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70" y="7213600"/>
            <a:ext cx="303133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1925726"/>
            <a:ext cx="303014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925726"/>
            <a:ext cx="303133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2CBD0-FEFE-4328-8B5E-CB89DA8E31C7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09EF9-87CC-4371-8809-5C2B943416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2CBD0-FEFE-4328-8B5E-CB89DA8E31C7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09EF9-87CC-4371-8809-5C2B943416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2CBD0-FEFE-4328-8B5E-CB89DA8E31C7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09EF9-87CC-4371-8809-5C2B943416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502400"/>
            <a:ext cx="5611332" cy="6096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314700" y="7140136"/>
            <a:ext cx="2980944" cy="12192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85800" y="365760"/>
            <a:ext cx="5609844" cy="6096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45274" y="8543925"/>
            <a:ext cx="1440180" cy="487680"/>
          </a:xfrm>
        </p:spPr>
        <p:txBody>
          <a:bodyPr/>
          <a:lstStyle>
            <a:extLst/>
          </a:lstStyle>
          <a:p>
            <a:fld id="{4C22CBD0-FEFE-4328-8B5E-CB89DA8E31C7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09EF9-87CC-4371-8809-5C2B943416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5924" y="7257870"/>
            <a:ext cx="5372100" cy="864309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1450" y="253291"/>
            <a:ext cx="6515100" cy="585216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22CBD0-FEFE-4328-8B5E-CB89DA8E31C7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5054" y="8543926"/>
            <a:ext cx="1763011" cy="48683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409EF9-87CC-4371-8809-5C2B943416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6486830"/>
            <a:ext cx="6056574" cy="750229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74455" y="7926582"/>
            <a:ext cx="3705468" cy="12281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364288" y="7918681"/>
            <a:ext cx="2767838" cy="124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6498084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6358272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374455" y="7926582"/>
            <a:ext cx="3705468" cy="12281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364288" y="7918681"/>
            <a:ext cx="2767838" cy="124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1975105"/>
            <a:ext cx="6172200" cy="6034617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5045274" y="8543925"/>
            <a:ext cx="1440180" cy="48768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22CBD0-FEFE-4328-8B5E-CB89DA8E31C7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285054" y="8543926"/>
            <a:ext cx="1763011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6485454" y="8543926"/>
            <a:ext cx="27432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A409EF9-87CC-4371-8809-5C2B943416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0648" y="251520"/>
            <a:ext cx="633670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ln cmpd="sng">
                  <a:solidFill>
                    <a:schemeClr val="tx1"/>
                  </a:solidFill>
                </a:ln>
                <a:latin typeface="Arial Black" pitchFamily="34" charset="0"/>
              </a:rPr>
              <a:t>  </a:t>
            </a:r>
            <a:r>
              <a:rPr lang="en-US" sz="9600" b="1" dirty="0" smtClean="0">
                <a:ln cmpd="sng"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 Black" pitchFamily="34" charset="0"/>
              </a:rPr>
              <a:t>YOGA</a:t>
            </a:r>
          </a:p>
          <a:p>
            <a:pPr algn="ctr"/>
            <a:endParaRPr lang="en-US" sz="1000" b="1" dirty="0" smtClean="0">
              <a:latin typeface="Arial Black" pitchFamily="34" charset="0"/>
            </a:endParaRPr>
          </a:p>
          <a:p>
            <a:pPr algn="ctr"/>
            <a:r>
              <a:rPr lang="en-US" sz="4000" b="1" dirty="0" smtClean="0">
                <a:latin typeface="Arial Black" pitchFamily="34" charset="0"/>
              </a:rPr>
              <a:t>Outdoors </a:t>
            </a:r>
            <a:r>
              <a:rPr lang="en-US" sz="4000" b="1" dirty="0" smtClean="0">
                <a:latin typeface="Arial Black" pitchFamily="34" charset="0"/>
              </a:rPr>
              <a:t>On Location</a:t>
            </a:r>
          </a:p>
          <a:p>
            <a:pPr algn="ctr"/>
            <a:r>
              <a:rPr lang="en-US" sz="4000" b="1" dirty="0" smtClean="0">
                <a:latin typeface="Arial Black" pitchFamily="34" charset="0"/>
              </a:rPr>
              <a:t>With </a:t>
            </a:r>
            <a:r>
              <a:rPr lang="en-US" sz="4000" b="1" dirty="0" smtClean="0">
                <a:latin typeface="Arial Black" pitchFamily="34" charset="0"/>
              </a:rPr>
              <a:t>Danielle</a:t>
            </a:r>
            <a:endParaRPr lang="en-US" sz="4000" b="1" dirty="0">
              <a:latin typeface="Arial Black" pitchFamily="34" charset="0"/>
            </a:endParaRPr>
          </a:p>
        </p:txBody>
      </p:sp>
      <p:pic>
        <p:nvPicPr>
          <p:cNvPr id="11" name="Picture 10" descr="400dpi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0648" y="179512"/>
            <a:ext cx="1513131" cy="16227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-72008" y="2627784"/>
            <a:ext cx="28529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000" b="1" dirty="0" smtClean="0">
              <a:solidFill>
                <a:schemeClr val="accent2"/>
              </a:solidFill>
            </a:endParaRPr>
          </a:p>
          <a:p>
            <a:pPr algn="ctr"/>
            <a:r>
              <a:rPr lang="en-US" sz="2000" dirty="0" smtClean="0">
                <a:latin typeface="Arial Black" pitchFamily="34" charset="0"/>
              </a:rPr>
              <a:t>Tuesdays</a:t>
            </a:r>
            <a:r>
              <a:rPr lang="en-US" sz="2000" dirty="0" smtClean="0">
                <a:solidFill>
                  <a:schemeClr val="accent2"/>
                </a:solidFill>
                <a:latin typeface="Arial Black" pitchFamily="34" charset="0"/>
              </a:rPr>
              <a:t> for </a:t>
            </a:r>
          </a:p>
          <a:p>
            <a:pPr algn="ctr"/>
            <a:r>
              <a:rPr lang="en-US" sz="2000" dirty="0" smtClean="0">
                <a:solidFill>
                  <a:schemeClr val="accent2"/>
                </a:solidFill>
                <a:latin typeface="Arial Black" pitchFamily="34" charset="0"/>
              </a:rPr>
              <a:t>July &amp; August </a:t>
            </a:r>
          </a:p>
          <a:p>
            <a:pPr algn="ctr"/>
            <a:r>
              <a:rPr lang="en-US" sz="2000" dirty="0" smtClean="0">
                <a:solidFill>
                  <a:schemeClr val="accent2"/>
                </a:solidFill>
                <a:latin typeface="Arial Black" pitchFamily="34" charset="0"/>
              </a:rPr>
              <a:t> 11am-12pm </a:t>
            </a:r>
            <a:r>
              <a:rPr lang="en-US" sz="2000" dirty="0" smtClean="0">
                <a:latin typeface="Arial Black" pitchFamily="34" charset="0"/>
              </a:rPr>
              <a:t>@</a:t>
            </a:r>
            <a:endParaRPr lang="en-US" sz="2000" dirty="0" smtClean="0">
              <a:latin typeface="Arial Black" pitchFamily="34" charset="0"/>
            </a:endParaRPr>
          </a:p>
          <a:p>
            <a:pPr algn="ctr"/>
            <a:endParaRPr lang="en-US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2996952" y="4205570"/>
            <a:ext cx="17281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Arial Black" pitchFamily="34" charset="0"/>
              </a:rPr>
              <a:t>Enjoy the </a:t>
            </a:r>
            <a:r>
              <a:rPr lang="en-US" sz="2200" dirty="0" smtClean="0">
                <a:latin typeface="Arial Black" pitchFamily="34" charset="0"/>
              </a:rPr>
              <a:t>Venue(s) after Yoga!</a:t>
            </a:r>
            <a:endParaRPr lang="en-US" sz="2200" dirty="0">
              <a:latin typeface="Arial Black" pitchFamily="34" charset="0"/>
            </a:endParaRPr>
          </a:p>
        </p:txBody>
      </p:sp>
      <p:pic>
        <p:nvPicPr>
          <p:cNvPr id="14338" name="Picture 2" descr="Pictur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058" y="4499992"/>
            <a:ext cx="2900894" cy="108012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620688" y="7435477"/>
            <a:ext cx="60486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 smtClean="0">
                <a:solidFill>
                  <a:schemeClr val="accent2"/>
                </a:solidFill>
                <a:latin typeface="+mj-lt"/>
              </a:rPr>
              <a:t>In </a:t>
            </a:r>
            <a:r>
              <a:rPr lang="en-US" sz="3000" b="1" dirty="0" smtClean="0">
                <a:solidFill>
                  <a:schemeClr val="accent2"/>
                </a:solidFill>
                <a:latin typeface="+mj-lt"/>
              </a:rPr>
              <a:t>PERSON Outdoor </a:t>
            </a:r>
            <a:r>
              <a:rPr lang="en-US" sz="3000" b="1" dirty="0" smtClean="0">
                <a:solidFill>
                  <a:schemeClr val="accent2"/>
                </a:solidFill>
                <a:latin typeface="+mj-lt"/>
              </a:rPr>
              <a:t>Yoga </a:t>
            </a:r>
          </a:p>
          <a:p>
            <a:pPr algn="ctr"/>
            <a:r>
              <a:rPr lang="en-US" b="1" dirty="0" smtClean="0">
                <a:latin typeface="+mj-lt"/>
              </a:rPr>
              <a:t>by </a:t>
            </a:r>
            <a:r>
              <a:rPr lang="en-US" b="1" dirty="0" smtClean="0">
                <a:latin typeface="+mj-lt"/>
              </a:rPr>
              <a:t>Donation </a:t>
            </a:r>
            <a:r>
              <a:rPr lang="en-US" dirty="0" smtClean="0">
                <a:latin typeface="+mj-lt"/>
              </a:rPr>
              <a:t>(to Danielle)</a:t>
            </a:r>
            <a:endParaRPr lang="en-US" dirty="0" smtClean="0">
              <a:latin typeface="+mj-lt"/>
            </a:endParaRPr>
          </a:p>
          <a:p>
            <a:pPr algn="ctr"/>
            <a:r>
              <a:rPr lang="en-US" sz="1600" dirty="0" smtClean="0">
                <a:latin typeface="+mj-lt"/>
              </a:rPr>
              <a:t>Due to COVID 19- Please bring your Own Mat!</a:t>
            </a:r>
            <a:endParaRPr lang="en-US" sz="1600" dirty="0" smtClean="0">
              <a:latin typeface="+mj-lt"/>
            </a:endParaRPr>
          </a:p>
          <a:p>
            <a:pPr algn="ctr"/>
            <a:r>
              <a:rPr lang="en-US" dirty="0" smtClean="0">
                <a:latin typeface="+mj-lt"/>
              </a:rPr>
              <a:t>For </a:t>
            </a:r>
            <a:r>
              <a:rPr lang="en-US" dirty="0" smtClean="0">
                <a:latin typeface="+mj-lt"/>
              </a:rPr>
              <a:t>Full Event(s) </a:t>
            </a:r>
            <a:r>
              <a:rPr lang="en-US" dirty="0" smtClean="0">
                <a:latin typeface="+mj-lt"/>
              </a:rPr>
              <a:t>Details, please visit: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-459432" y="5580112"/>
            <a:ext cx="41764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200" dirty="0" smtClean="0">
                <a:latin typeface="Arial Black" pitchFamily="34" charset="0"/>
              </a:rPr>
              <a:t>2319 </a:t>
            </a:r>
            <a:r>
              <a:rPr lang="en-CA" sz="1200" dirty="0" err="1" smtClean="0">
                <a:latin typeface="Arial Black" pitchFamily="34" charset="0"/>
              </a:rPr>
              <a:t>Beguelin</a:t>
            </a:r>
            <a:r>
              <a:rPr lang="en-CA" sz="1200" dirty="0" smtClean="0">
                <a:latin typeface="Arial Black" pitchFamily="34" charset="0"/>
              </a:rPr>
              <a:t> Road, </a:t>
            </a:r>
            <a:endParaRPr lang="en-CA" sz="1200" dirty="0" smtClean="0">
              <a:latin typeface="Arial Black" pitchFamily="34" charset="0"/>
            </a:endParaRPr>
          </a:p>
          <a:p>
            <a:pPr algn="ctr"/>
            <a:r>
              <a:rPr lang="en-CA" sz="1200" dirty="0" err="1" smtClean="0">
                <a:latin typeface="Arial Black" pitchFamily="34" charset="0"/>
              </a:rPr>
              <a:t>Celista</a:t>
            </a:r>
            <a:r>
              <a:rPr lang="en-CA" sz="1200" dirty="0" smtClean="0">
                <a:latin typeface="Arial Black" pitchFamily="34" charset="0"/>
              </a:rPr>
              <a:t> </a:t>
            </a:r>
            <a:r>
              <a:rPr lang="en-CA" sz="1200" dirty="0" smtClean="0">
                <a:latin typeface="Arial Black" pitchFamily="34" charset="0"/>
              </a:rPr>
              <a:t>British </a:t>
            </a:r>
            <a:r>
              <a:rPr lang="en-CA" sz="1200" dirty="0" smtClean="0">
                <a:latin typeface="Arial Black" pitchFamily="34" charset="0"/>
              </a:rPr>
              <a:t>Columbia</a:t>
            </a:r>
          </a:p>
          <a:p>
            <a:pPr algn="ctr"/>
            <a:r>
              <a:rPr lang="en-CA" sz="1200" dirty="0" smtClean="0">
                <a:latin typeface="Arial Black" pitchFamily="34" charset="0"/>
              </a:rPr>
              <a:t>Celistawine.com</a:t>
            </a:r>
            <a:endParaRPr lang="en-CA" sz="1200" dirty="0" smtClean="0">
              <a:latin typeface="Arial Black" pitchFamily="34" charset="0"/>
            </a:endParaRPr>
          </a:p>
          <a:p>
            <a:pPr algn="ctr"/>
            <a:r>
              <a:rPr lang="en-CA" sz="1200" dirty="0" smtClean="0">
                <a:latin typeface="Arial Black" pitchFamily="34" charset="0"/>
              </a:rPr>
              <a:t/>
            </a:r>
            <a:br>
              <a:rPr lang="en-CA" sz="1200" dirty="0" smtClean="0">
                <a:latin typeface="Arial Black" pitchFamily="34" charset="0"/>
              </a:rPr>
            </a:br>
            <a:endParaRPr lang="en-US" sz="1200" dirty="0" smtClean="0">
              <a:latin typeface="Arial Black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8677617"/>
            <a:ext cx="6858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2000" dirty="0" smtClean="0">
                <a:latin typeface="Arial Black" pitchFamily="34" charset="0"/>
              </a:rPr>
              <a:t>lifeforceenergy.net/YOGA</a:t>
            </a:r>
            <a:endParaRPr lang="en-CA" sz="2000" b="1" dirty="0">
              <a:latin typeface="Arial Black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77072" y="2627784"/>
            <a:ext cx="28529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000" b="1" dirty="0" smtClean="0">
              <a:solidFill>
                <a:schemeClr val="accent2"/>
              </a:solidFill>
            </a:endParaRPr>
          </a:p>
          <a:p>
            <a:pPr algn="ctr"/>
            <a:r>
              <a:rPr lang="en-US" sz="2000" dirty="0" smtClean="0">
                <a:latin typeface="Arial Black" pitchFamily="34" charset="0"/>
              </a:rPr>
              <a:t>Thursdays</a:t>
            </a:r>
            <a:r>
              <a:rPr lang="en-US" sz="2000" dirty="0" smtClean="0">
                <a:solidFill>
                  <a:schemeClr val="accent2"/>
                </a:solidFill>
                <a:latin typeface="Arial Black" pitchFamily="34" charset="0"/>
              </a:rPr>
              <a:t> for </a:t>
            </a:r>
          </a:p>
          <a:p>
            <a:pPr algn="ctr"/>
            <a:r>
              <a:rPr lang="en-US" sz="2000" dirty="0" smtClean="0">
                <a:solidFill>
                  <a:schemeClr val="accent2"/>
                </a:solidFill>
                <a:latin typeface="Arial Black" pitchFamily="34" charset="0"/>
              </a:rPr>
              <a:t>July &amp; August </a:t>
            </a:r>
          </a:p>
          <a:p>
            <a:pPr algn="ctr"/>
            <a:r>
              <a:rPr lang="en-US" sz="2000" dirty="0" smtClean="0">
                <a:solidFill>
                  <a:schemeClr val="accent2"/>
                </a:solidFill>
                <a:latin typeface="Arial Black" pitchFamily="34" charset="0"/>
              </a:rPr>
              <a:t> 9am- 10am </a:t>
            </a:r>
            <a:r>
              <a:rPr lang="en-US" sz="2000" dirty="0" smtClean="0">
                <a:latin typeface="Arial Black" pitchFamily="34" charset="0"/>
              </a:rPr>
              <a:t>@</a:t>
            </a:r>
            <a:endParaRPr lang="en-US" sz="2000" dirty="0" smtClean="0">
              <a:latin typeface="Arial Black" pitchFamily="34" charset="0"/>
            </a:endParaRPr>
          </a:p>
          <a:p>
            <a:pPr algn="ctr"/>
            <a:endParaRPr lang="en-US" sz="4000" dirty="0"/>
          </a:p>
        </p:txBody>
      </p:sp>
      <p:pic>
        <p:nvPicPr>
          <p:cNvPr id="2050" name="Picture 2" descr="http://www.quaaoutlodge.com/templates/main/images/logo.png?5f0cafb98e28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9160" y="4274880"/>
            <a:ext cx="1728192" cy="2097320"/>
          </a:xfrm>
          <a:prstGeom prst="rect">
            <a:avLst/>
          </a:prstGeom>
          <a:noFill/>
        </p:spPr>
      </p:pic>
      <p:sp>
        <p:nvSpPr>
          <p:cNvPr id="2052" name="AutoShape 4" descr="A picture containing lamp&#10;&#10;Description automatically generate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054" name="AutoShape 6" descr="A picture containing lamp&#10;&#10;Description automatically generate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7" name="Rectangle 16"/>
          <p:cNvSpPr/>
          <p:nvPr/>
        </p:nvSpPr>
        <p:spPr>
          <a:xfrm>
            <a:off x="3140968" y="6372200"/>
            <a:ext cx="41764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200" dirty="0" smtClean="0">
                <a:latin typeface="Arial Black" pitchFamily="34" charset="0"/>
              </a:rPr>
              <a:t>1663 Little </a:t>
            </a:r>
            <a:r>
              <a:rPr lang="en-CA" sz="1200" dirty="0" err="1" smtClean="0">
                <a:latin typeface="Arial Black" pitchFamily="34" charset="0"/>
              </a:rPr>
              <a:t>Shuswap</a:t>
            </a:r>
            <a:r>
              <a:rPr lang="en-CA" sz="1200" dirty="0" smtClean="0">
                <a:latin typeface="Arial Black" pitchFamily="34" charset="0"/>
              </a:rPr>
              <a:t> Lake Rd</a:t>
            </a:r>
          </a:p>
          <a:p>
            <a:pPr algn="ctr"/>
            <a:r>
              <a:rPr lang="en-CA" sz="1200" dirty="0" smtClean="0">
                <a:latin typeface="Arial Black" pitchFamily="34" charset="0"/>
              </a:rPr>
              <a:t>Chase</a:t>
            </a:r>
            <a:r>
              <a:rPr lang="en-CA" sz="1200" dirty="0" smtClean="0">
                <a:latin typeface="Arial Black" pitchFamily="34" charset="0"/>
              </a:rPr>
              <a:t>, </a:t>
            </a:r>
            <a:r>
              <a:rPr lang="en-CA" sz="1200" dirty="0" smtClean="0">
                <a:latin typeface="Arial Black" pitchFamily="34" charset="0"/>
              </a:rPr>
              <a:t>BC (access via North </a:t>
            </a:r>
            <a:r>
              <a:rPr lang="en-CA" sz="1200" dirty="0" err="1" smtClean="0">
                <a:latin typeface="Arial Black" pitchFamily="34" charset="0"/>
              </a:rPr>
              <a:t>Shuswap</a:t>
            </a:r>
            <a:r>
              <a:rPr lang="en-CA" sz="1200" dirty="0" smtClean="0">
                <a:latin typeface="Arial Black" pitchFamily="34" charset="0"/>
              </a:rPr>
              <a:t>)</a:t>
            </a:r>
          </a:p>
          <a:p>
            <a:pPr algn="ctr"/>
            <a:r>
              <a:rPr lang="en-CA" sz="1200" dirty="0" smtClean="0">
                <a:latin typeface="Arial Black" pitchFamily="34" charset="0"/>
              </a:rPr>
              <a:t>www.quaaoutlodge.com</a:t>
            </a:r>
          </a:p>
          <a:p>
            <a:pPr algn="ctr"/>
            <a:r>
              <a:rPr lang="en-CA" sz="1200" dirty="0" smtClean="0">
                <a:latin typeface="Arial Black" pitchFamily="34" charset="0"/>
              </a:rPr>
              <a:t/>
            </a:r>
            <a:br>
              <a:rPr lang="en-CA" sz="1200" dirty="0" smtClean="0">
                <a:latin typeface="Arial Black" pitchFamily="34" charset="0"/>
              </a:rPr>
            </a:br>
            <a:endParaRPr lang="en-US" sz="1200" dirty="0" smtClean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22679</TotalTime>
  <Words>85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Velocity</dc:creator>
  <cp:lastModifiedBy>Danielle</cp:lastModifiedBy>
  <cp:revision>478</cp:revision>
  <dcterms:created xsi:type="dcterms:W3CDTF">2016-07-14T16:29:06Z</dcterms:created>
  <dcterms:modified xsi:type="dcterms:W3CDTF">2020-07-13T19:32:26Z</dcterms:modified>
</cp:coreProperties>
</file>